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349" r:id="rId2"/>
    <p:sldId id="632" r:id="rId3"/>
    <p:sldId id="657" r:id="rId4"/>
    <p:sldId id="658" r:id="rId5"/>
    <p:sldId id="633" r:id="rId6"/>
    <p:sldId id="635" r:id="rId7"/>
    <p:sldId id="650" r:id="rId8"/>
    <p:sldId id="649" r:id="rId9"/>
    <p:sldId id="639" r:id="rId10"/>
    <p:sldId id="648" r:id="rId11"/>
    <p:sldId id="651" r:id="rId12"/>
    <p:sldId id="640" r:id="rId13"/>
    <p:sldId id="638" r:id="rId14"/>
    <p:sldId id="652" r:id="rId15"/>
    <p:sldId id="654" r:id="rId16"/>
    <p:sldId id="653" r:id="rId17"/>
    <p:sldId id="655" r:id="rId18"/>
    <p:sldId id="636" r:id="rId19"/>
    <p:sldId id="637" r:id="rId20"/>
    <p:sldId id="644" r:id="rId21"/>
    <p:sldId id="645" r:id="rId22"/>
    <p:sldId id="643" r:id="rId23"/>
    <p:sldId id="646" r:id="rId24"/>
    <p:sldId id="656" r:id="rId25"/>
    <p:sldId id="647" r:id="rId26"/>
    <p:sldId id="642"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123" dt="2022-03-14T13:08:08.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4T13:08:08.131" v="3688"/>
      <pc:docMkLst>
        <pc:docMk/>
      </pc:docMkLst>
      <pc:sldChg chg="modSp mod modAnim">
        <pc:chgData name="Long Nguyen" userId="f59fb8f3-a021-417a-8bc1-65c8d471c621" providerId="ADAL" clId="{A3070A74-80DC-644A-957D-5554923D71D9}" dt="2022-03-14T13:05:07.866" v="3629" actId="27636"/>
        <pc:sldMkLst>
          <pc:docMk/>
          <pc:sldMk cId="298785684" sldId="632"/>
        </pc:sldMkLst>
        <pc:spChg chg="mod">
          <ac:chgData name="Long Nguyen" userId="f59fb8f3-a021-417a-8bc1-65c8d471c621" providerId="ADAL" clId="{A3070A74-80DC-644A-957D-5554923D71D9}" dt="2022-03-14T13:05:07.866" v="3629" actId="27636"/>
          <ac:spMkLst>
            <pc:docMk/>
            <pc:sldMk cId="298785684" sldId="632"/>
            <ac:spMk id="16386" creationId="{FDE21009-F167-294A-90DA-D3129AD4DEB7}"/>
          </ac:spMkLst>
        </pc:spChg>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sldChg chg="modSp add mod modAnim">
        <pc:chgData name="Long Nguyen" userId="f59fb8f3-a021-417a-8bc1-65c8d471c621" providerId="ADAL" clId="{A3070A74-80DC-644A-957D-5554923D71D9}" dt="2022-03-14T13:06:12.578" v="3671" actId="114"/>
        <pc:sldMkLst>
          <pc:docMk/>
          <pc:sldMk cId="3762615990" sldId="657"/>
        </pc:sldMkLst>
        <pc:spChg chg="mod">
          <ac:chgData name="Long Nguyen" userId="f59fb8f3-a021-417a-8bc1-65c8d471c621" providerId="ADAL" clId="{A3070A74-80DC-644A-957D-5554923D71D9}" dt="2022-03-14T13:06:12.578" v="3671" actId="114"/>
          <ac:spMkLst>
            <pc:docMk/>
            <pc:sldMk cId="3762615990" sldId="657"/>
            <ac:spMk id="16386" creationId="{FDE21009-F167-294A-90DA-D3129AD4DEB7}"/>
          </ac:spMkLst>
        </pc:spChg>
        <pc:spChg chg="mod">
          <ac:chgData name="Long Nguyen" userId="f59fb8f3-a021-417a-8bc1-65c8d471c621" providerId="ADAL" clId="{A3070A74-80DC-644A-957D-5554923D71D9}" dt="2022-03-14T13:05:16.674" v="3651" actId="20577"/>
          <ac:spMkLst>
            <pc:docMk/>
            <pc:sldMk cId="3762615990" sldId="657"/>
            <ac:spMk id="22529" creationId="{62D2E821-4DA7-1A4C-90AB-7D29E754B92B}"/>
          </ac:spMkLst>
        </pc:spChg>
      </pc:sldChg>
      <pc:sldChg chg="modSp add modAnim">
        <pc:chgData name="Long Nguyen" userId="f59fb8f3-a021-417a-8bc1-65c8d471c621" providerId="ADAL" clId="{A3070A74-80DC-644A-957D-5554923D71D9}" dt="2022-03-14T13:08:08.131" v="3688"/>
        <pc:sldMkLst>
          <pc:docMk/>
          <pc:sldMk cId="2148380371" sldId="658"/>
        </pc:sldMkLst>
        <pc:spChg chg="mod">
          <ac:chgData name="Long Nguyen" userId="f59fb8f3-a021-417a-8bc1-65c8d471c621" providerId="ADAL" clId="{A3070A74-80DC-644A-957D-5554923D71D9}" dt="2022-03-14T13:08:08.131" v="3688"/>
          <ac:spMkLst>
            <pc:docMk/>
            <pc:sldMk cId="2148380371" sldId="658"/>
            <ac:spMk id="16386" creationId="{FDE21009-F167-294A-90DA-D3129AD4DEB7}"/>
          </ac:spMkLst>
        </pc:sp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3/14/22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329902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1709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3/14/22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to 1, “Non-binary” to 2.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endParaRPr lang="en-US" sz="2000" dirty="0"/>
          </a:p>
          <a:p>
            <a:pPr marL="38085" indent="0">
              <a:buNone/>
              <a:defRPr/>
            </a:pPr>
            <a:r>
              <a:rPr lang="en-US" b="1" dirty="0"/>
              <a:t>Sequential computing </a:t>
            </a:r>
            <a:r>
              <a:rPr lang="en-US" dirty="0"/>
              <a:t>is a computational model in which operations are performed in order one at a time. </a:t>
            </a:r>
          </a:p>
          <a:p>
            <a:pPr marL="38085" indent="0">
              <a:buNone/>
              <a:defRPr/>
            </a:pPr>
            <a:endParaRPr lang="en-US" b="1" dirty="0"/>
          </a:p>
          <a:p>
            <a:pPr marL="38085" indent="0">
              <a:buNone/>
              <a:defRPr/>
            </a:pPr>
            <a:r>
              <a:rPr lang="en-US" b="1" dirty="0"/>
              <a:t>Parallel computing </a:t>
            </a:r>
            <a:r>
              <a:rPr lang="en-US" dirty="0"/>
              <a:t>is a computational model where the program is broken into multiple smaller sequential computing operations, some of which are performed simultaneously. </a:t>
            </a:r>
            <a:endParaRPr lang="en-US" sz="2000" b="1" dirty="0"/>
          </a:p>
          <a:p>
            <a:pPr marL="38085" indent="0">
              <a:buNone/>
              <a:defRPr/>
            </a:pPr>
            <a:endParaRPr lang="en-US" sz="2000" b="1" dirty="0"/>
          </a:p>
          <a:p>
            <a:pPr marL="38085" indent="0">
              <a:buNone/>
              <a:defRPr/>
            </a:pPr>
            <a:r>
              <a:rPr lang="en-US" sz="2000" dirty="0"/>
              <a:t>Parallel computing uses a single computer with multiple processors. </a:t>
            </a:r>
          </a:p>
          <a:p>
            <a:pPr marL="38085" indent="0">
              <a:buNone/>
              <a:defRPr/>
            </a:pPr>
            <a:endParaRPr lang="en-US" sz="2000" dirty="0"/>
          </a:p>
          <a:p>
            <a:pPr marL="38085" indent="0">
              <a:buNone/>
              <a:defRPr/>
            </a:pPr>
            <a:r>
              <a:rPr lang="en-US" b="1" dirty="0"/>
              <a:t>Distributed computing </a:t>
            </a:r>
            <a:r>
              <a:rPr lang="en-US" dirty="0"/>
              <a:t>is a computational model in which multiple devices are used to run a program.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376261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Computational Models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dirty="0"/>
              <a:t>A sequential solution takes as long as the sum of all of its steps. </a:t>
            </a:r>
            <a:endParaRPr lang="en-US" sz="2000" dirty="0"/>
          </a:p>
          <a:p>
            <a:pPr marL="38085" indent="0">
              <a:buNone/>
              <a:defRPr/>
            </a:pPr>
            <a:r>
              <a:rPr lang="en-US" dirty="0"/>
              <a:t>A parallel computing solution takes as long as its sequential tasks plus the longest of its parallel tasks. </a:t>
            </a: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dirty="0"/>
              <a:t>The “speedup” of a parallel solution is measured in the time it took to complete the task sequentially divided by the time it took to complete the task when done in parallel. Solutions that use parallel computing can scale more effectively than solutions that use sequential computing. </a:t>
            </a:r>
            <a:endParaRPr lang="en-US" sz="2000" dirty="0"/>
          </a:p>
          <a:p>
            <a:pPr marL="38085" indent="0">
              <a:buNone/>
              <a:defRPr/>
            </a:pPr>
            <a:endParaRPr lang="en-US" dirty="0"/>
          </a:p>
          <a:p>
            <a:pPr marL="38085" indent="0">
              <a:buNone/>
              <a:defRPr/>
            </a:pPr>
            <a:r>
              <a:rPr lang="en-US" dirty="0"/>
              <a:t>Distributed computing allows problems to be solved that could not be solved on a single computer because of either the processing time or storage needs involved. Distributed computing allows much larger problems to be solved quicker than they could be solved using a single computer. </a:t>
            </a: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1483803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10593</TotalTime>
  <Words>1944</Words>
  <Application>Microsoft Macintosh PowerPoint</Application>
  <PresentationFormat>On-screen Show (16:10)</PresentationFormat>
  <Paragraphs>226</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Gill Sans MT</vt:lpstr>
      <vt:lpstr>Tahoma</vt:lpstr>
      <vt:lpstr>Office Theme</vt:lpstr>
      <vt:lpstr>Understanding Data Part 3</vt:lpstr>
      <vt:lpstr>Information</vt:lpstr>
      <vt:lpstr>Computational Models</vt:lpstr>
      <vt:lpstr>Computational Models</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2022-03-14T13:08:09Z</dcterms:modified>
</cp:coreProperties>
</file>